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Garamond" panose="02020404030301010803" pitchFamily="18" charset="0"/>
      <p:regular r:id="rId6"/>
      <p:bold r:id="rId7"/>
      <p:italic r:id="rId8"/>
      <p:boldItalic r:id="rId9"/>
    </p:embeddedFon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cOVa1IcVdl2kgzR096bT0ja4K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nl-NL"/>
              <a:t>Hier staat nu een rechten-vrije afbeelding. Je kunt hier ook een afbeelding uit je eigen lessen / lesboek plakken.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Wat klopt er wel en niet aan de afbeelding als je het vergelijkt met hoe het in het echt is?</a:t>
            </a: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Er staan vanwege ruimtegebrek nu alleen uitspraken over de zuurstofmoleculen in het venndiagram.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Leerlingen zullen ook met andere goede antwoorden komen.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Je kunt door de items aan te passen zelf kiezen op welke misvattingen je de focus wilt leggen.</a:t>
            </a:r>
            <a:endParaRPr/>
          </a:p>
        </p:txBody>
      </p:sp>
      <p:sp>
        <p:nvSpPr>
          <p:cNvPr id="111" name="Google Shape;11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🞐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marL="3657600" lvl="7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marL="4114800" lvl="8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 rot="5400000">
            <a:off x="3830638" y="-1620836"/>
            <a:ext cx="4530725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🞐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marL="3657600" lvl="7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marL="4114800" lvl="8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 rot="5400000">
            <a:off x="7284244" y="1832769"/>
            <a:ext cx="5853112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 rot="5400000">
            <a:off x="1696244" y="-808831"/>
            <a:ext cx="5853112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🞐"/>
              <a:defRPr/>
            </a:lvl1pPr>
            <a:lvl2pPr marL="914400" lvl="1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marL="3657600" lvl="7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marL="4114800" lvl="8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250"/>
              <a:buFont typeface="Noto Sans Symbols"/>
              <a:buNone/>
              <a:defRPr sz="3000"/>
            </a:lvl1pPr>
            <a:lvl2pPr lvl="1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32" name="Google Shape;32;p6"/>
            <p:cNvSpPr/>
            <p:nvPr/>
          </p:nvSpPr>
          <p:spPr>
            <a:xfrm>
              <a:off x="144" y="1680"/>
              <a:ext cx="1808" cy="144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760" y="1680"/>
              <a:ext cx="1808" cy="144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🞐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🞐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7pPr>
            <a:lvl8pPr marL="3657600" lvl="7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8pPr>
            <a:lvl9pPr marL="4114800" lvl="8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🞐"/>
              <a:defRPr sz="2800"/>
            </a:lvl1pPr>
            <a:lvl2pPr marL="914400" lvl="1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🞐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7pPr>
            <a:lvl8pPr marL="3657600" lvl="7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8pPr>
            <a:lvl9pPr marL="4114800" lvl="8" indent="-320040" algn="l">
              <a:spcBef>
                <a:spcPts val="360"/>
              </a:spcBef>
              <a:spcAft>
                <a:spcPts val="0"/>
              </a:spcAft>
              <a:buSzPts val="1440"/>
              <a:buChar char="▪"/>
              <a:defRPr sz="18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🞐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5pPr>
            <a:lvl6pPr marL="2743200" lvl="5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6pPr>
            <a:lvl7pPr marL="3200400" lvl="6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7pPr>
            <a:lvl8pPr marL="3657600" lvl="7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8pPr>
            <a:lvl9pPr marL="4114800" lvl="8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🞐"/>
              <a:defRPr sz="2400"/>
            </a:lvl1pPr>
            <a:lvl2pPr marL="914400" lvl="1" indent="-323850" algn="l">
              <a:spcBef>
                <a:spcPts val="400"/>
              </a:spcBef>
              <a:spcAft>
                <a:spcPts val="0"/>
              </a:spcAft>
              <a:buSzPts val="1500"/>
              <a:buChar char="■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🞐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5pPr>
            <a:lvl6pPr marL="2743200" lvl="5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6pPr>
            <a:lvl7pPr marL="3200400" lvl="6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7pPr>
            <a:lvl8pPr marL="3657600" lvl="7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8pPr>
            <a:lvl9pPr marL="4114800" lvl="8" indent="-309879" algn="l">
              <a:spcBef>
                <a:spcPts val="320"/>
              </a:spcBef>
              <a:spcAft>
                <a:spcPts val="0"/>
              </a:spcAft>
              <a:buSzPts val="1280"/>
              <a:buChar char="▪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640"/>
              </a:spcBef>
              <a:spcAft>
                <a:spcPts val="0"/>
              </a:spcAft>
              <a:buSzPts val="2400"/>
              <a:buChar char="🞐"/>
              <a:defRPr sz="3200"/>
            </a:lvl1pPr>
            <a:lvl2pPr marL="914400" lvl="1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2pPr>
            <a:lvl3pPr marL="1371600" lvl="2" indent="-327660" algn="l">
              <a:spcBef>
                <a:spcPts val="480"/>
              </a:spcBef>
              <a:spcAft>
                <a:spcPts val="0"/>
              </a:spcAft>
              <a:buSzPts val="1560"/>
              <a:buChar char="🞐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5pPr>
            <a:lvl6pPr marL="2743200" lvl="5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6pPr>
            <a:lvl7pPr marL="3200400" lvl="6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7pPr>
            <a:lvl8pPr marL="3657600" lvl="7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8pPr>
            <a:lvl9pPr marL="4114800" lvl="8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20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spcBef>
                <a:spcPts val="0"/>
              </a:spcBef>
              <a:buNone/>
              <a:defRPr sz="10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🞐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11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🞐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0039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20039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2004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2004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0" y="0"/>
            <a:ext cx="304800" cy="228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" name="Google Shape;16;p4"/>
          <p:cNvCxnSpPr/>
          <p:nvPr/>
        </p:nvCxnSpPr>
        <p:spPr>
          <a:xfrm>
            <a:off x="609600" y="1447800"/>
            <a:ext cx="10769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17;p4"/>
          <p:cNvSpPr/>
          <p:nvPr/>
        </p:nvSpPr>
        <p:spPr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0" y="4572000"/>
            <a:ext cx="304800" cy="2286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Gaswisseling in de longen</a:t>
            </a:r>
            <a:endParaRPr/>
          </a:p>
        </p:txBody>
      </p:sp>
      <p:sp>
        <p:nvSpPr>
          <p:cNvPr id="98" name="Google Shape;98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955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/>
          </a:p>
        </p:txBody>
      </p:sp>
      <p:pic>
        <p:nvPicPr>
          <p:cNvPr id="99" name="Google Shape;99;p1" descr="Pulmonary alveolus - Wikipe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67608" y="1639230"/>
            <a:ext cx="6264696" cy="5097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Wat klopt er wel en niet aan het plaatje?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nl-NL" dirty="0"/>
              <a:t>		Afbeelding			In het echt</a:t>
            </a:r>
            <a:endParaRPr dirty="0"/>
          </a:p>
        </p:txBody>
      </p:sp>
      <p:pic>
        <p:nvPicPr>
          <p:cNvPr id="107" name="Google Shape;107;p2" descr="Afbeeldingsresultaat voor venn diagra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2165408"/>
            <a:ext cx="10526960" cy="3938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Elk model heeft tekortkomingen</a:t>
            </a:r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nl-NL" dirty="0"/>
              <a:t>		Afbeelding			In het echt</a:t>
            </a:r>
            <a:endParaRPr dirty="0"/>
          </a:p>
        </p:txBody>
      </p:sp>
      <p:pic>
        <p:nvPicPr>
          <p:cNvPr id="115" name="Google Shape;115;p3" descr="Afbeeldingsresultaat voor venn diagra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2165408"/>
            <a:ext cx="10526960" cy="393890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 txBox="1"/>
          <p:nvPr/>
        </p:nvSpPr>
        <p:spPr>
          <a:xfrm>
            <a:off x="4747453" y="2870887"/>
            <a:ext cx="252549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Er komen nieuwe zuurstof moleculen in het bloed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1353291" y="3543146"/>
            <a:ext cx="232964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 zuurstofarm bloed zijn rode bloedcellen blauw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7712450" y="2756100"/>
            <a:ext cx="2950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Slechts een deel van 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 zuurstof uit de lucht gaat het bloed in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7982548" y="3787297"/>
            <a:ext cx="271303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 zuurstofarm bloed zijn rode bloedcellen donkerder rood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1766513" y="4611468"/>
            <a:ext cx="237626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Moleculen zijn zichtbaar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2121767" y="2556808"/>
            <a:ext cx="237626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Alle zuurstof uit de lucht gaat door de wand het bloed in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2676081" y="5291609"/>
            <a:ext cx="237626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Enkele moleculen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7712455" y="4737240"/>
            <a:ext cx="27130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Moleculen zijn onzichtbaar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>
            <a:off x="6870466" y="5410184"/>
            <a:ext cx="271303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Miljarden moleculen</a:t>
            </a:r>
            <a:endParaRPr/>
          </a:p>
        </p:txBody>
      </p:sp>
      <p:sp>
        <p:nvSpPr>
          <p:cNvPr id="125" name="Google Shape;125;p3"/>
          <p:cNvSpPr txBox="1"/>
          <p:nvPr/>
        </p:nvSpPr>
        <p:spPr>
          <a:xfrm>
            <a:off x="4572132" y="4115202"/>
            <a:ext cx="295057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Rode bloedcellen veranderen van kleur als ze zuurstof dragen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Niveau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190</Words>
  <Application>Microsoft Office PowerPoint</Application>
  <PresentationFormat>Breedbeeld</PresentationFormat>
  <Paragraphs>24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Times New Roman</vt:lpstr>
      <vt:lpstr>Verdana</vt:lpstr>
      <vt:lpstr>Garamond</vt:lpstr>
      <vt:lpstr>Calibri</vt:lpstr>
      <vt:lpstr>Noto Sans Symbols</vt:lpstr>
      <vt:lpstr>Thema1</vt:lpstr>
      <vt:lpstr>Gaswisseling in de longen</vt:lpstr>
      <vt:lpstr>Wat klopt er wel en niet aan het plaatje?</vt:lpstr>
      <vt:lpstr>Elk model heeft tekortkomingen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Sofie Faes</dc:creator>
  <cp:lastModifiedBy>Sofie Faes</cp:lastModifiedBy>
  <cp:revision>2</cp:revision>
  <dcterms:created xsi:type="dcterms:W3CDTF">2018-08-16T11:12:12Z</dcterms:created>
  <dcterms:modified xsi:type="dcterms:W3CDTF">2025-05-17T05:39:42Z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0x010100978DFA3C544AF3429179B7E9AA4F2739</vt:lpwstr>
  </property>
</Properties>
</file>